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4061a170d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4061a170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4061a170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4061a17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4061a170d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4061a170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4061a170d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4061a170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4061a170d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4061a170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4061a170d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4061a170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4061a170d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4061a170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4061a170d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4061a170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4061a170d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4061a170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4061a170d_0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4061a170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5224c34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5224c34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2b99612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2b99612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5224c342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5224c342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5224c342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5224c342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5224c342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5224c342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52b99612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52b99612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52b99612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52b99612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52b99612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52b99612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52b99612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52b99612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4061a170d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4061a170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4061a170d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4061a170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4061a170d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4061a170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500875" y="317650"/>
            <a:ext cx="76236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/>
              <a:t>Team Neophytes</a:t>
            </a:r>
            <a:endParaRPr b="1" sz="51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471800" y="1534075"/>
            <a:ext cx="2846400" cy="31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Sulagna Dutta Choudhury</a:t>
            </a:r>
            <a:endParaRPr b="1"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Vaishnavi Sharma</a:t>
            </a:r>
            <a:endParaRPr b="1"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Saurabh Dhote</a:t>
            </a:r>
            <a:endParaRPr b="1"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Charu Saini</a:t>
            </a:r>
            <a:endParaRPr b="1"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Falguni Jawalkar</a:t>
            </a:r>
            <a:endParaRPr b="1"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Aryan Bardoh</a:t>
            </a:r>
            <a:endParaRPr b="1"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Aryan Madaan</a:t>
            </a:r>
            <a:endParaRPr b="1"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Misba Farheen</a:t>
            </a:r>
            <a:endParaRPr b="1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4">
            <a:alphaModFix/>
          </a:blip>
          <a:srcRect b="5392" l="0" r="1623" t="8326"/>
          <a:stretch/>
        </p:blipFill>
        <p:spPr>
          <a:xfrm>
            <a:off x="1463150" y="1172450"/>
            <a:ext cx="6090077" cy="30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1446750" y="1177275"/>
            <a:ext cx="2203200" cy="1233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5480925" y="1177275"/>
            <a:ext cx="2072400" cy="1233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New Quote</a:t>
            </a:r>
            <a:r>
              <a:rPr lang="en"/>
              <a:t> Page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4">
            <a:alphaModFix/>
          </a:blip>
          <a:srcRect b="4564" l="0" r="1341" t="12735"/>
          <a:stretch/>
        </p:blipFill>
        <p:spPr>
          <a:xfrm>
            <a:off x="1405688" y="1189175"/>
            <a:ext cx="6332626" cy="29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Quote </a:t>
            </a:r>
            <a:r>
              <a:rPr lang="en"/>
              <a:t>Page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 rotWithShape="1">
          <a:blip r:embed="rId4">
            <a:alphaModFix/>
          </a:blip>
          <a:srcRect b="3937" l="0" r="1545" t="12464"/>
          <a:stretch/>
        </p:blipFill>
        <p:spPr>
          <a:xfrm>
            <a:off x="1431100" y="1192575"/>
            <a:ext cx="6174475" cy="29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Validating Imported File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4">
            <a:alphaModFix/>
          </a:blip>
          <a:srcRect b="4628" l="0" r="1293" t="13012"/>
          <a:stretch/>
        </p:blipFill>
        <p:spPr>
          <a:xfrm>
            <a:off x="1331000" y="1211375"/>
            <a:ext cx="6341650" cy="29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of Import </a:t>
            </a:r>
            <a:r>
              <a:rPr lang="en"/>
              <a:t>Page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4">
            <a:alphaModFix/>
          </a:blip>
          <a:srcRect b="4501" l="0" r="1419" t="12449"/>
          <a:stretch/>
        </p:blipFill>
        <p:spPr>
          <a:xfrm>
            <a:off x="1364900" y="1170700"/>
            <a:ext cx="6299674" cy="2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Login </a:t>
            </a:r>
            <a:r>
              <a:rPr lang="en"/>
              <a:t>Page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109567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4">
            <a:alphaModFix/>
          </a:blip>
          <a:srcRect b="5213" l="0" r="1700" t="12427"/>
          <a:stretch/>
        </p:blipFill>
        <p:spPr>
          <a:xfrm>
            <a:off x="1445050" y="1416350"/>
            <a:ext cx="6253901" cy="29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>
            <p:ph type="title"/>
          </p:nvPr>
        </p:nvSpPr>
        <p:spPr>
          <a:xfrm>
            <a:off x="311700" y="2705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Order Management</a:t>
            </a:r>
            <a:r>
              <a:rPr lang="en" sz="2740"/>
              <a:t> Page (for Customer)</a:t>
            </a:r>
            <a:endParaRPr sz="27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Shows all pending requests</a:t>
            </a:r>
            <a:endParaRPr sz="274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4">
            <a:alphaModFix/>
          </a:blip>
          <a:srcRect b="6020" l="2772" r="3242" t="13164"/>
          <a:stretch/>
        </p:blipFill>
        <p:spPr>
          <a:xfrm>
            <a:off x="1443775" y="1153025"/>
            <a:ext cx="6128573" cy="29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Approved the Pending Order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 b="4866" l="0" r="1594" t="12788"/>
          <a:stretch/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Invoice Page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 rotWithShape="1">
          <a:blip r:embed="rId4">
            <a:alphaModFix/>
          </a:blip>
          <a:srcRect b="4617" l="0" r="2391" t="12325"/>
          <a:stretch/>
        </p:blipFill>
        <p:spPr>
          <a:xfrm>
            <a:off x="1403275" y="1208000"/>
            <a:ext cx="6173126" cy="29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all approved orders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 rotWithShape="1">
          <a:blip r:embed="rId4">
            <a:alphaModFix/>
          </a:blip>
          <a:srcRect b="4866" l="0" r="1594" t="12788"/>
          <a:stretch/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Invoice Page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14"/>
          <p:cNvSpPr txBox="1"/>
          <p:nvPr>
            <p:ph type="title"/>
          </p:nvPr>
        </p:nvSpPr>
        <p:spPr>
          <a:xfrm>
            <a:off x="2676550" y="491550"/>
            <a:ext cx="6719700" cy="4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/>
              <a:t>ONLINE </a:t>
            </a:r>
            <a:endParaRPr b="1" sz="5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/>
              <a:t>ORDER</a:t>
            </a:r>
            <a:endParaRPr b="1" sz="5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/>
              <a:t>MANAGEMENT </a:t>
            </a:r>
            <a:endParaRPr b="1" sz="5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/>
              <a:t>SYSTEM</a:t>
            </a:r>
            <a:endParaRPr b="1" sz="5400"/>
          </a:p>
        </p:txBody>
      </p:sp>
      <p:sp>
        <p:nvSpPr>
          <p:cNvPr id="142" name="Google Shape;142;p14"/>
          <p:cNvSpPr/>
          <p:nvPr/>
        </p:nvSpPr>
        <p:spPr>
          <a:xfrm>
            <a:off x="1216301" y="73918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89147" y="2147440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3043851" y="363689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537079" y="1135261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/>
              <a:t>Console Output</a:t>
            </a:r>
            <a:endParaRPr b="1" sz="6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4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5" y="78063"/>
            <a:ext cx="8866449" cy="49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13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38" y="215550"/>
            <a:ext cx="8751926" cy="47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25" y="774375"/>
            <a:ext cx="8303401" cy="40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620"/>
              <a:t>ER DIAGRAM</a:t>
            </a:r>
            <a:endParaRPr b="1" sz="46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0" y="1336400"/>
            <a:ext cx="3933600" cy="28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DATA </a:t>
            </a:r>
            <a:endParaRPr b="1"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FLOW </a:t>
            </a:r>
            <a:endParaRPr b="1"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DIAGRAM</a:t>
            </a:r>
            <a:endParaRPr b="1" sz="42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600" y="222000"/>
            <a:ext cx="5566225" cy="46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875" y="214500"/>
            <a:ext cx="51310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>
            <p:ph type="title"/>
          </p:nvPr>
        </p:nvSpPr>
        <p:spPr>
          <a:xfrm>
            <a:off x="0" y="1124250"/>
            <a:ext cx="3933600" cy="28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/>
              <a:t>USE</a:t>
            </a:r>
            <a:endParaRPr b="1"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/>
              <a:t>CASE </a:t>
            </a:r>
            <a:r>
              <a:rPr b="1" lang="en" sz="4900"/>
              <a:t>DIAGRAM</a:t>
            </a:r>
            <a:endParaRPr b="1" sz="4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4">
            <a:alphaModFix/>
          </a:blip>
          <a:srcRect b="4493" l="523" r="2586" t="12752"/>
          <a:stretch/>
        </p:blipFill>
        <p:spPr>
          <a:xfrm>
            <a:off x="1428500" y="1183675"/>
            <a:ext cx="6165950" cy="296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4">
            <a:alphaModFix/>
          </a:blip>
          <a:srcRect b="4217" l="0" r="1019" t="12442"/>
          <a:stretch/>
        </p:blipFill>
        <p:spPr>
          <a:xfrm>
            <a:off x="1404175" y="1190350"/>
            <a:ext cx="6245275" cy="295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Login </a:t>
            </a:r>
            <a:r>
              <a:rPr lang="en"/>
              <a:t>Page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b="4673" l="0" r="2210" t="12318"/>
          <a:stretch/>
        </p:blipFill>
        <p:spPr>
          <a:xfrm>
            <a:off x="1428950" y="1170500"/>
            <a:ext cx="6170352" cy="29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Management </a:t>
            </a:r>
            <a:r>
              <a:rPr lang="en"/>
              <a:t>Page (for Employee)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843225"/>
            <a:ext cx="8273750" cy="41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 b="4866" l="0" r="1594" t="12788"/>
          <a:stretch/>
        </p:blipFill>
        <p:spPr>
          <a:xfrm>
            <a:off x="1409175" y="1192575"/>
            <a:ext cx="6271598" cy="2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Invoice</a:t>
            </a:r>
            <a:r>
              <a:rPr lang="en"/>
              <a:t> Page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